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3"/>
  </p:notesMasterIdLst>
  <p:handoutMasterIdLst>
    <p:handoutMasterId r:id="rId104"/>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78" r:id="rId83"/>
    <p:sldId id="1226" r:id="rId84"/>
    <p:sldId id="1258" r:id="rId85"/>
    <p:sldId id="1227" r:id="rId86"/>
    <p:sldId id="1250" r:id="rId87"/>
    <p:sldId id="1228" r:id="rId88"/>
    <p:sldId id="1229" r:id="rId89"/>
    <p:sldId id="1230" r:id="rId90"/>
    <p:sldId id="1231" r:id="rId91"/>
    <p:sldId id="1232" r:id="rId92"/>
    <p:sldId id="1233" r:id="rId93"/>
    <p:sldId id="1107" r:id="rId94"/>
    <p:sldId id="1270" r:id="rId95"/>
    <p:sldId id="1271" r:id="rId96"/>
    <p:sldId id="1109" r:id="rId97"/>
    <p:sldId id="1108" r:id="rId98"/>
    <p:sldId id="1113" r:id="rId99"/>
    <p:sldId id="1272" r:id="rId100"/>
    <p:sldId id="1112" r:id="rId101"/>
    <p:sldId id="934" r:id="rId102"/>
  </p:sldIdLst>
  <p:sldSz cx="9144000" cy="6858000" type="screen4x3"/>
  <p:notesSz cx="7315200" cy="9601200"/>
  <p:custDataLst>
    <p:tags r:id="rId10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1096" y="-80"/>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tags" Target="tags/tag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tableStyles" Target="tableStyles.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76</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76</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78</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78</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79</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80</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83</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84</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84</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85</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86</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87</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90</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91</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92</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94</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94</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95</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6.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3.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88.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hyperlink" Target="http://support.brightcove.com/en/docs/brightcove-sdk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0" name="Picture 9"/>
          <p:cNvPicPr>
            <a:picLocks noChangeAspect="1"/>
          </p:cNvPicPr>
          <p:nvPr/>
        </p:nvPicPr>
        <p:blipFill>
          <a:blip r:embed="rId4"/>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7" name="Picture 16"/>
          <p:cNvPicPr>
            <a:picLocks noChangeAspect="1"/>
          </p:cNvPicPr>
          <p:nvPr/>
        </p:nvPicPr>
        <p:blipFill>
          <a:blip r:embed="rId5"/>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4" name="Picture 2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9" name="Picture 28"/>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0600" y="1295400"/>
            <a:ext cx="6891130" cy="497242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33" name="Rectangle 32"/>
          <p:cNvSpPr/>
          <p:nvPr/>
        </p:nvSpPr>
        <p:spPr>
          <a:xfrm>
            <a:off x="19812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5943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019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086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0866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2578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3152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7454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278868"/>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4865132"/>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474732"/>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906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715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9342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4770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4" name="Picture 3"/>
          <p:cNvPicPr>
            <a:picLocks noChangeAspect="1"/>
          </p:cNvPicPr>
          <p:nvPr/>
        </p:nvPicPr>
        <p:blipFill>
          <a:blip r:embed="rId3"/>
          <a:stretch>
            <a:fillRect/>
          </a:stretch>
        </p:blipFill>
        <p:spPr>
          <a:xfrm>
            <a:off x="685800" y="1524000"/>
            <a:ext cx="7685804" cy="4484893"/>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3" name="Picture 2"/>
          <p:cNvPicPr>
            <a:picLocks noChangeAspect="1"/>
          </p:cNvPicPr>
          <p:nvPr/>
        </p:nvPicPr>
        <p:blipFill>
          <a:blip r:embed="rId3"/>
          <a:stretch>
            <a:fillRect/>
          </a:stretch>
        </p:blipFill>
        <p:spPr>
          <a:xfrm>
            <a:off x="609600" y="1371600"/>
            <a:ext cx="8077558" cy="4713493"/>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2" name="Picture 1"/>
          <p:cNvPicPr>
            <a:picLocks noChangeAspect="1"/>
          </p:cNvPicPr>
          <p:nvPr/>
        </p:nvPicPr>
        <p:blipFill>
          <a:blip r:embed="rId3"/>
          <a:stretch>
            <a:fillRect/>
          </a:stretch>
        </p:blipFill>
        <p:spPr>
          <a:xfrm>
            <a:off x="1371600" y="1600200"/>
            <a:ext cx="7555220" cy="440869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are my viewers located?</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p:txBody>
      </p:sp>
      <p:pic>
        <p:nvPicPr>
          <p:cNvPr id="2" name="Picture 1"/>
          <p:cNvPicPr>
            <a:picLocks noChangeAspect="1"/>
          </p:cNvPicPr>
          <p:nvPr/>
        </p:nvPicPr>
        <p:blipFill>
          <a:blip r:embed="rId6"/>
          <a:stretch>
            <a:fillRect/>
          </a:stretch>
        </p:blipFill>
        <p:spPr>
          <a:xfrm>
            <a:off x="457200" y="2590800"/>
            <a:ext cx="8255000" cy="3632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2" name="Picture 1"/>
          <p:cNvPicPr>
            <a:picLocks noChangeAspect="1"/>
          </p:cNvPicPr>
          <p:nvPr/>
        </p:nvPicPr>
        <p:blipFill>
          <a:blip r:embed="rId6"/>
          <a:stretch>
            <a:fillRect/>
          </a:stretch>
        </p:blipFill>
        <p:spPr>
          <a:xfrm>
            <a:off x="2590800" y="685800"/>
            <a:ext cx="5449330"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utilization</a:t>
            </a:r>
          </a:p>
          <a:p>
            <a:r>
              <a:rPr lang="en-US" sz="1800" dirty="0" smtClean="0"/>
              <a:t>View utilization by</a:t>
            </a:r>
          </a:p>
          <a:p>
            <a:pPr lvl="1"/>
            <a:r>
              <a:rPr lang="en-US" sz="1800" dirty="0" smtClean="0"/>
              <a:t>Day</a:t>
            </a:r>
          </a:p>
          <a:p>
            <a:pPr lvl="1"/>
            <a:r>
              <a:rPr lang="en-US" sz="1800" dirty="0" smtClean="0"/>
              <a:t>Video</a:t>
            </a:r>
          </a:p>
        </p:txBody>
      </p:sp>
      <p:pic>
        <p:nvPicPr>
          <p:cNvPr id="2" name="Picture 1"/>
          <p:cNvPicPr>
            <a:picLocks noChangeAspect="1"/>
          </p:cNvPicPr>
          <p:nvPr/>
        </p:nvPicPr>
        <p:blipFill>
          <a:blip r:embed="rId6"/>
          <a:stretch>
            <a:fillRect/>
          </a:stretch>
        </p:blipFill>
        <p:spPr>
          <a:xfrm>
            <a:off x="3198515" y="1524000"/>
            <a:ext cx="5412085" cy="4724400"/>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77</a:t>
            </a:fld>
            <a:endParaRPr lang="en-US"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81</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82</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0" name="Right Arrow 9"/>
          <p:cNvSpPr/>
          <p:nvPr/>
        </p:nvSpPr>
        <p:spPr bwMode="auto">
          <a:xfrm>
            <a:off x="3124200" y="4191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0386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pic>
        <p:nvPicPr>
          <p:cNvPr id="12" name="Picture 11"/>
          <p:cNvPicPr>
            <a:picLocks noChangeAspect="1"/>
          </p:cNvPicPr>
          <p:nvPr/>
        </p:nvPicPr>
        <p:blipFill>
          <a:blip r:embed="rId2"/>
          <a:stretch>
            <a:fillRect/>
          </a:stretch>
        </p:blipFill>
        <p:spPr>
          <a:xfrm>
            <a:off x="3733800" y="2488746"/>
            <a:ext cx="5003800" cy="2591254"/>
          </a:xfrm>
          <a:prstGeom prst="rect">
            <a:avLst/>
          </a:prstGeom>
        </p:spPr>
      </p:pic>
    </p:spTree>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1981200" y="1676400"/>
            <a:ext cx="5334000" cy="476676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4" name="Picture 3"/>
          <p:cNvPicPr>
            <a:picLocks noChangeAspect="1"/>
          </p:cNvPicPr>
          <p:nvPr/>
        </p:nvPicPr>
        <p:blipFill>
          <a:blip r:embed="rId3"/>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457200" y="2209800"/>
            <a:ext cx="8355659" cy="38862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r>
              <a:rPr lang="en-US" sz="1800" dirty="0" smtClean="0"/>
              <a:t>Analytics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24868</TotalTime>
  <Words>2899</Words>
  <Application>Microsoft Macintosh PowerPoint</Application>
  <PresentationFormat>On-screen Show (4:3)</PresentationFormat>
  <Paragraphs>787</Paragraphs>
  <Slides>95</Slides>
  <Notes>89</Notes>
  <HiddenSlides>0</HiddenSlides>
  <MMClips>0</MMClips>
  <ScaleCrop>false</ScaleCrop>
  <HeadingPairs>
    <vt:vector size="4" baseType="variant">
      <vt:variant>
        <vt:lpstr>Theme</vt:lpstr>
      </vt:variant>
      <vt:variant>
        <vt:i4>7</vt:i4>
      </vt:variant>
      <vt:variant>
        <vt:lpstr>Slide Titles</vt:lpstr>
      </vt:variant>
      <vt:variant>
        <vt:i4>95</vt:i4>
      </vt:variant>
    </vt:vector>
  </HeadingPairs>
  <TitlesOfParts>
    <vt:vector size="102"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656</cp:revision>
  <cp:lastPrinted>2010-05-19T21:32:53Z</cp:lastPrinted>
  <dcterms:created xsi:type="dcterms:W3CDTF">2013-02-13T14:01:47Z</dcterms:created>
  <dcterms:modified xsi:type="dcterms:W3CDTF">2014-06-24T14:12:06Z</dcterms:modified>
</cp:coreProperties>
</file>